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5019E-5FC1-4B4A-9A1D-F9AA73EC8D7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5EFB7-2D48-4B48-87CC-3CBBCD8BE9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43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5EFB7-2D48-4B48-87CC-3CBBCD8BE919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0C304-0C0F-4086-92F6-B2E546F3619C}" type="datetimeFigureOut">
              <a:rPr lang="ru-RU" smtClean="0"/>
              <a:pPr/>
              <a:t>08.04.2012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25D6B-0196-4517-A39A-79163BAF9E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6215106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571604" y="642918"/>
            <a:ext cx="742955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Удивительный мир Кенозерья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D:\100D3100\DSC_0084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00504"/>
            <a:ext cx="4086225" cy="266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86314" y="5072074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Составители:</a:t>
            </a:r>
            <a:r>
              <a:rPr lang="ru-RU" dirty="0" smtClean="0">
                <a:solidFill>
                  <a:schemeClr val="bg1"/>
                </a:solidFill>
              </a:rPr>
              <a:t> учителя  МОУ «СОШ№1» г. Новодвинска, Архангельской области 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Зуева Лариса Константиновна, Колесник Ольга Ивановна.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:\IMG_1779.JPG"/>
          <p:cNvPicPr>
            <a:picLocks noChangeAspect="1" noChangeArrowheads="1"/>
          </p:cNvPicPr>
          <p:nvPr/>
        </p:nvPicPr>
        <p:blipFill>
          <a:blip r:embed="rId2" cstate="print"/>
          <a:srcRect r="23958"/>
          <a:stretch>
            <a:fillRect/>
          </a:stretch>
        </p:blipFill>
        <p:spPr bwMode="auto">
          <a:xfrm>
            <a:off x="4786314" y="3571876"/>
            <a:ext cx="3429024" cy="3071810"/>
          </a:xfrm>
          <a:prstGeom prst="rect">
            <a:avLst/>
          </a:prstGeom>
          <a:ln w="190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H:\IMG_1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28604"/>
            <a:ext cx="3619526" cy="2714644"/>
          </a:xfrm>
          <a:prstGeom prst="rect">
            <a:avLst/>
          </a:prstGeom>
          <a:ln w="127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3" descr="H:\IMG_1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3643338" cy="2732504"/>
          </a:xfrm>
          <a:prstGeom prst="rect">
            <a:avLst/>
          </a:prstGeom>
          <a:ln w="127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Выноска-облако 2"/>
          <p:cNvSpPr/>
          <p:nvPr/>
        </p:nvSpPr>
        <p:spPr>
          <a:xfrm>
            <a:off x="2928926" y="214290"/>
            <a:ext cx="2214578" cy="1214446"/>
          </a:xfrm>
          <a:prstGeom prst="cloudCallou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Согласна, кума,  мужики нонче совсем перевелись!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6929454" y="0"/>
            <a:ext cx="2071702" cy="107157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Говорил тебе, </a:t>
            </a:r>
          </a:p>
          <a:p>
            <a:pPr algn="ctr"/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надо было </a:t>
            </a:r>
          </a:p>
          <a:p>
            <a:pPr algn="ctr"/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3-местную брать!</a:t>
            </a:r>
            <a:endParaRPr lang="ru-RU" sz="1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:\IMG_1777.JPG"/>
          <p:cNvPicPr>
            <a:picLocks noChangeAspect="1" noChangeArrowheads="1"/>
          </p:cNvPicPr>
          <p:nvPr/>
        </p:nvPicPr>
        <p:blipFill>
          <a:blip r:embed="rId5" cstate="print"/>
          <a:srcRect r="4375"/>
          <a:stretch>
            <a:fillRect/>
          </a:stretch>
        </p:blipFill>
        <p:spPr bwMode="auto">
          <a:xfrm>
            <a:off x="500034" y="3571876"/>
            <a:ext cx="3643337" cy="2857520"/>
          </a:xfrm>
          <a:prstGeom prst="rect">
            <a:avLst/>
          </a:prstGeom>
          <a:ln w="127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Овальная выноска 6"/>
          <p:cNvSpPr/>
          <p:nvPr/>
        </p:nvSpPr>
        <p:spPr>
          <a:xfrm>
            <a:off x="2714612" y="3071810"/>
            <a:ext cx="2071702" cy="1285884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 сожалению,</a:t>
            </a:r>
          </a:p>
          <a:p>
            <a:r>
              <a:rPr lang="ru-RU" sz="1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ДР только раз в году! 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Зато где и                   какоооооооой!</a:t>
            </a:r>
            <a:endParaRPr lang="ru-RU" sz="1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7286644" y="3286124"/>
            <a:ext cx="1643074" cy="1214446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Горшочек,  вари!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:\IMG_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500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:\IMG_2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714876" cy="3429025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Documents and Settings\Admin\Рабочий стол\Кенозеро\Сева\100D3100\DSC_0145.JPG"/>
          <p:cNvPicPr>
            <a:picLocks noChangeAspect="1" noChangeArrowheads="1"/>
          </p:cNvPicPr>
          <p:nvPr/>
        </p:nvPicPr>
        <p:blipFill>
          <a:blip r:embed="rId5" cstate="print"/>
          <a:srcRect l="9031"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Documents and Settings\Lara\Рабочий стол\Кенозерье 2011\ФОТО\Мои фото\IMG_18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3952903" cy="296467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42844" y="3071810"/>
            <a:ext cx="4357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9900"/>
                </a:solidFill>
              </a:rPr>
              <a:t>Родничок, не давший умереть от жажды.</a:t>
            </a:r>
            <a:endParaRPr lang="ru-RU" sz="1600" b="1" i="1" dirty="0">
              <a:solidFill>
                <a:srgbClr val="0099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0826" y="21429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66"/>
                </a:solidFill>
              </a:rPr>
              <a:t>Кенозерские закаты</a:t>
            </a:r>
            <a:endParaRPr lang="ru-RU" b="1" i="1" dirty="0">
              <a:solidFill>
                <a:srgbClr val="FFFF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2264" y="628652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66"/>
                </a:solidFill>
              </a:rPr>
              <a:t>Ну чем не рай?</a:t>
            </a:r>
            <a:endParaRPr lang="ru-RU" b="1" i="1" dirty="0">
              <a:solidFill>
                <a:srgbClr val="FFFF66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Моё портфолио\2011\Кенозерье 2011\Мои фото\IMG_2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232678"/>
            <a:ext cx="3257497" cy="244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71472" y="214290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B0F0"/>
                </a:solidFill>
              </a:rPr>
              <a:t>«</a:t>
            </a:r>
            <a:r>
              <a:rPr lang="ru-RU" sz="2800" b="1" i="1" dirty="0" smtClean="0">
                <a:solidFill>
                  <a:srgbClr val="00B0F0"/>
                </a:solidFill>
              </a:rPr>
              <a:t>Небеса» - </a:t>
            </a:r>
            <a:r>
              <a:rPr lang="ru-RU" sz="2800" b="1" i="1" dirty="0" smtClean="0">
                <a:solidFill>
                  <a:srgbClr val="C00000"/>
                </a:solidFill>
              </a:rPr>
              <a:t>перекрытие в  Кенозерских  часовнях.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Моё портфолио\2011\Кенозерье 2011\Мои фото\IMG_1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785794"/>
            <a:ext cx="2464611" cy="328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Моё портфолио\2011\Кенозерье 2011\Мои фото\IMG_19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53997"/>
            <a:ext cx="3714776" cy="2786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Моё портфолио\2011\Кенозерье 2011\Мои фото\IMG_2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000108"/>
            <a:ext cx="3500462" cy="262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Кенозеро\Оля\DSC03403.JPG"/>
          <p:cNvPicPr>
            <a:picLocks noChangeAspect="1" noChangeArrowheads="1"/>
          </p:cNvPicPr>
          <p:nvPr/>
        </p:nvPicPr>
        <p:blipFill>
          <a:blip r:embed="rId2" cstate="print"/>
          <a:srcRect r="18031"/>
          <a:stretch>
            <a:fillRect/>
          </a:stretch>
        </p:blipFill>
        <p:spPr bwMode="auto">
          <a:xfrm>
            <a:off x="500034" y="285728"/>
            <a:ext cx="2857520" cy="2614566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14282" y="300037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9900"/>
                </a:solidFill>
              </a:rPr>
              <a:t>А парное молочко какое вкусное!</a:t>
            </a:r>
            <a:endParaRPr lang="ru-RU" b="1" i="1" dirty="0">
              <a:solidFill>
                <a:srgbClr val="009900"/>
              </a:solidFill>
            </a:endParaRPr>
          </a:p>
        </p:txBody>
      </p:sp>
      <p:pic>
        <p:nvPicPr>
          <p:cNvPr id="2052" name="Picture 4" descr="C:\Documents and Settings\Admin\Рабочий стол\Кенозеро\Сева\DSC_0080.JPG"/>
          <p:cNvPicPr>
            <a:picLocks noChangeAspect="1" noChangeArrowheads="1"/>
          </p:cNvPicPr>
          <p:nvPr/>
        </p:nvPicPr>
        <p:blipFill>
          <a:blip r:embed="rId3" cstate="print"/>
          <a:srcRect l="7105"/>
          <a:stretch>
            <a:fillRect/>
          </a:stretch>
        </p:blipFill>
        <p:spPr bwMode="auto">
          <a:xfrm>
            <a:off x="4429124" y="500042"/>
            <a:ext cx="4021911" cy="2886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6248" y="142852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Фотофакт! Котлы мы точно намыли!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2053" name="Picture 5" descr="C:\Documents and Settings\Admin\Рабочий стол\Кенозеро\Сева\100D3100\DSC_0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00438"/>
            <a:ext cx="3571900" cy="238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6000768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На экскурсиях мы узнавали много нового и интересного.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2054" name="Picture 6" descr="D:\Моё портфолио\2011\Кенозерье 2011\Мои фото\IMG_2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643314"/>
            <a:ext cx="2971744" cy="22288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143504" y="607220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А мы думали: «Кто ты?..»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64" y="214290"/>
            <a:ext cx="58579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Calibri" pitchFamily="34" charset="0"/>
              </a:rPr>
              <a:t>Прогулка на теплоходе.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Calibri" pitchFamily="34" charset="0"/>
              </a:rPr>
              <a:t>Изучаем южную часть Кенозерья</a:t>
            </a:r>
            <a:r>
              <a:rPr lang="ru-RU" sz="2000" b="1" i="1" dirty="0" smtClean="0">
                <a:solidFill>
                  <a:srgbClr val="FF0000"/>
                </a:solidFill>
                <a:latin typeface="Calibri" pitchFamily="34" charset="0"/>
              </a:rPr>
              <a:t>.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latin typeface="Calibri" pitchFamily="34" charset="0"/>
              </a:rPr>
              <a:t>В деревне Зехново.</a:t>
            </a:r>
            <a:endParaRPr lang="ru-RU" sz="2000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5122" name="Picture 2" descr="D:\Моё портфолио\2011\Кенозерье 2011\Мои фото\IMG_2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3667151" cy="27503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2928934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</a:rPr>
              <a:t>-Что бы это могло быть?</a:t>
            </a:r>
          </a:p>
          <a:p>
            <a:r>
              <a:rPr lang="ru-RU" sz="1600" b="1" i="1" dirty="0" smtClean="0">
                <a:solidFill>
                  <a:srgbClr val="0070C0"/>
                </a:solidFill>
              </a:rPr>
              <a:t>- Форма для полозьев!</a:t>
            </a:r>
          </a:p>
          <a:p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5123" name="Picture 3" descr="D:\Моё портфолио\2011\Кенозерье 2011\Мои фото\IMG_2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500174"/>
            <a:ext cx="3495623" cy="262171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14910" y="4286256"/>
            <a:ext cx="3786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70C0"/>
                </a:solidFill>
              </a:rPr>
              <a:t>Часовня Иоанна Богослова </a:t>
            </a:r>
            <a:r>
              <a:rPr lang="en-US" sz="1600" b="1" i="1" dirty="0" smtClean="0">
                <a:solidFill>
                  <a:srgbClr val="0070C0"/>
                </a:solidFill>
              </a:rPr>
              <a:t>VIII </a:t>
            </a:r>
            <a:r>
              <a:rPr lang="ru-RU" sz="1600" b="1" i="1" dirty="0" smtClean="0">
                <a:solidFill>
                  <a:srgbClr val="0070C0"/>
                </a:solidFill>
              </a:rPr>
              <a:t>в.- редчайший тип часовен Архангельской области с галереей на консолях.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pic>
        <p:nvPicPr>
          <p:cNvPr id="5124" name="Picture 4" descr="D:\Моё портфолио\2011\Кенозерье 2011\Мои фото\IMG_2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571877"/>
            <a:ext cx="3071834" cy="23038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596" y="6000768"/>
            <a:ext cx="814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70C0"/>
                </a:solidFill>
              </a:rPr>
              <a:t>Здесь мы встретили </a:t>
            </a:r>
            <a:r>
              <a:rPr lang="ru-RU" sz="1600" b="1" i="1" dirty="0" smtClean="0">
                <a:solidFill>
                  <a:srgbClr val="FF0000"/>
                </a:solidFill>
              </a:rPr>
              <a:t>старейшую сказительницу русских былин </a:t>
            </a:r>
            <a:r>
              <a:rPr lang="ru-RU" sz="1600" b="1" i="1" dirty="0" smtClean="0">
                <a:solidFill>
                  <a:srgbClr val="0070C0"/>
                </a:solidFill>
              </a:rPr>
              <a:t>и послушали сказы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</a:rPr>
              <a:t> об Илье Муромце и Добрыне Никитиче.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ё портфолио\2011\Кенозерье 2011\Мои фото\IMG_2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301" y="3733857"/>
            <a:ext cx="2438858" cy="1829144"/>
          </a:xfrm>
          <a:prstGeom prst="rect">
            <a:avLst/>
          </a:prstGeom>
          <a:noFill/>
        </p:spPr>
      </p:pic>
      <p:pic>
        <p:nvPicPr>
          <p:cNvPr id="6147" name="Picture 3" descr="D:\Моё портфолио\2011\Кенозерье 2011\Мои фото\IMG_2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46148" y="4407094"/>
            <a:ext cx="2490716" cy="1868037"/>
          </a:xfrm>
          <a:prstGeom prst="rect">
            <a:avLst/>
          </a:prstGeom>
          <a:noFill/>
        </p:spPr>
      </p:pic>
      <p:pic>
        <p:nvPicPr>
          <p:cNvPr id="1026" name="Picture 2" descr="D:\Моё портфолио\2011\Кенозерье 2011\Мои фото\IMG_2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3733749" cy="28003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00496" y="285728"/>
            <a:ext cx="5286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История о том, как мы привели  в действие восстановленную мельницу </a:t>
            </a:r>
            <a:r>
              <a:rPr lang="en-US" sz="2000" b="1" i="1" dirty="0" smtClean="0">
                <a:solidFill>
                  <a:srgbClr val="FF0000"/>
                </a:solidFill>
              </a:rPr>
              <a:t>XIX</a:t>
            </a:r>
            <a:r>
              <a:rPr lang="ru-RU" sz="2000" b="1" i="1" dirty="0" smtClean="0">
                <a:solidFill>
                  <a:srgbClr val="FF0000"/>
                </a:solidFill>
              </a:rPr>
              <a:t> в.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5857892"/>
            <a:ext cx="271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</a:rPr>
              <a:t>1. Этот рычаг опустили.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3500438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70C0"/>
                </a:solidFill>
              </a:rPr>
              <a:t>2. Этот –подняли. Водица побежала по желобу.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Моё портфолио\2011\Кенозерье 2011\Мои фото\IMG_2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142984"/>
            <a:ext cx="3024209" cy="226815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86446" y="3429000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</a:rPr>
              <a:t>3. Водяное колесо завертелось.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D:\Моё портфолио\2011\Кенозерье 2011\Мои фото\IMG_21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071942"/>
            <a:ext cx="3048021" cy="228601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643570" y="6357958"/>
            <a:ext cx="3143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</a:rPr>
              <a:t>4. Жернова заработали!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Lara\Рабочий стол\Кенозерье 2011\ФОТО\Мои фото\IMG_2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214686"/>
            <a:ext cx="4500594" cy="3375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2" descr="C:\Documents and Settings\Lara\Рабочий стол\Кенозерье 2011\ФОТО\Мои фото\IMG_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29066"/>
            <a:ext cx="3571901" cy="267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6488668"/>
            <a:ext cx="3170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Ждут нас новые открытия?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C:\Documents and Settings\Lara\Рабочий стол\Кенозерье 2011\ФОТО\Мои фото\IMG_2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42918"/>
            <a:ext cx="4214842" cy="3161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Часовня – «крест» в «святой» роще- самая маленькая  в мире.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C:\Documents and Settings\Lara\Рабочий стол\Кенозерье 2011\ФОТО\Мои фото\IMG_21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1000108"/>
            <a:ext cx="285752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786446" y="642918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9900"/>
                </a:solidFill>
              </a:rPr>
              <a:t>Внутреннее убранство</a:t>
            </a:r>
            <a:endParaRPr lang="ru-RU" b="1" i="1" dirty="0">
              <a:solidFill>
                <a:srgbClr val="0099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6248" y="6000768"/>
            <a:ext cx="464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Любимая и почитаемая женщинами часовня Параскевы Пятницы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XIX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Lara\Рабочий стол\Кенозерье 2011\ФОТО\Мои фото\IMG_18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466307" cy="2919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C:\Documents and Settings\Lara\Рабочий стол\Кенозерье 2011\ФОТО\Мои фото\IMG_18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67225" cy="292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572000" y="418721"/>
            <a:ext cx="478634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Команда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10 неугомонных детей  + 3 одержимых педагога.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Время пребывания: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июль 2011г.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Картинка 8 из 178"/>
          <p:cNvPicPr/>
          <p:nvPr/>
        </p:nvPicPr>
        <p:blipFill>
          <a:blip r:embed="rId3" cstate="print"/>
          <a:srcRect l="2874" t="2981" r="3357" b="15520"/>
          <a:stretch>
            <a:fillRect/>
          </a:stretch>
        </p:blipFill>
        <p:spPr bwMode="auto">
          <a:xfrm>
            <a:off x="5214942" y="2571744"/>
            <a:ext cx="3707517" cy="406016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6357950" y="2143116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071934" y="2059995"/>
            <a:ext cx="43577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-  здесь мы побывали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5643570" y="3786190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6072198" y="3500438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6500826" y="3000372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6929454" y="4929198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6500826" y="4714884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Oval 4"/>
          <p:cNvSpPr>
            <a:spLocks noChangeArrowheads="1"/>
          </p:cNvSpPr>
          <p:nvPr/>
        </p:nvSpPr>
        <p:spPr bwMode="auto">
          <a:xfrm>
            <a:off x="6357950" y="4357694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6858016" y="6000768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6357950" y="5715016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6643702" y="5357826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0" y="3785061"/>
            <a:ext cx="492919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Место пребывания: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Деревня Вершинино Плесецкого района.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3143248"/>
            <a:ext cx="47863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Место стоянки: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214282" y="5133629"/>
            <a:ext cx="414337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Цель пребывания: 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Знакомство с культурным  наследием Кенозерского национального Парка.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1628745"/>
            <a:ext cx="3064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14282" y="3571876"/>
            <a:ext cx="2894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Живописные «Черные камни»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85720" y="3857628"/>
            <a:ext cx="2265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берегу озеро Долгое.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Lara\Рабочий стол\Кенозерье 2011\ФОТО\Фото Ольги\DSC033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400052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8596" y="214290"/>
            <a:ext cx="4659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70C0"/>
                </a:solidFill>
              </a:rPr>
              <a:t>Экскурсия: </a:t>
            </a:r>
            <a:r>
              <a:rPr lang="ru-RU" sz="2400" b="1" i="1" dirty="0">
                <a:solidFill>
                  <a:srgbClr val="FF0000"/>
                </a:solidFill>
              </a:rPr>
              <a:t>«Деревянная сказка».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572000" y="642918"/>
            <a:ext cx="435771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Путешествие в старинную деревню Филипповскую с осмотром Почозерского храмового комплекса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XVIII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Рисунок 4" descr="C:\Documents and Settings\оля\Рабочий стол\кенозерье\DSC033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429000"/>
            <a:ext cx="4431489" cy="326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5072066" y="2357430"/>
            <a:ext cx="2911498" cy="1009650"/>
          </a:xfrm>
          <a:prstGeom prst="wedgeEllipseCallout">
            <a:avLst>
              <a:gd name="adj1" fmla="val -43745"/>
              <a:gd name="adj2" fmla="val 66602"/>
            </a:avLst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286380" y="2571744"/>
            <a:ext cx="2501922" cy="3714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Ух, ты! А построен-то он без гвоздей!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85720" y="4786323"/>
            <a:ext cx="3643338" cy="8572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</a:rPr>
              <a:t>«Дерево счастья»,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</a:rPr>
              <a:t>приносящее молодоженам удачу и любовь.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2000232" y="3857628"/>
            <a:ext cx="2571750" cy="942975"/>
          </a:xfrm>
          <a:prstGeom prst="flowChartMagneticTape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214546" y="4143380"/>
            <a:ext cx="2219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А это что у нас на пути?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оля\Рабочий стол\кенозерье\DSC034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000500" cy="300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:\100D3100\DSC_01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66"/>
            <a:ext cx="460978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оля\Рабочий стол\кенозерье\DSC034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4000504"/>
            <a:ext cx="3429024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100D3100\DSC_00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4000504"/>
            <a:ext cx="2357454" cy="2714644"/>
          </a:xfrm>
          <a:prstGeom prst="rect">
            <a:avLst/>
          </a:prstGeom>
          <a:noFill/>
        </p:spPr>
      </p:pic>
      <p:pic>
        <p:nvPicPr>
          <p:cNvPr id="6" name="Рисунок 5" descr="E:\100D3100\DSC_00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000504"/>
            <a:ext cx="2643206" cy="2714644"/>
          </a:xfrm>
          <a:prstGeom prst="rect">
            <a:avLst/>
          </a:prstGeom>
          <a:noFill/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57158" y="3286124"/>
            <a:ext cx="8501122" cy="533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</a:rPr>
              <a:t>Интерактивная игра – путешествие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«Кенозерские чудеса»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643142" y="285728"/>
            <a:ext cx="6500858" cy="11144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635"/>
                </a:solidFill>
                <a:effectLst/>
                <a:latin typeface="Calibri" pitchFamily="34" charset="0"/>
              </a:rPr>
              <a:t>Прогулка на теплоходе.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635"/>
                </a:solidFill>
                <a:effectLst/>
                <a:latin typeface="Calibri" pitchFamily="34" charset="0"/>
              </a:rPr>
              <a:t>Изучаем северную часть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rgbClr val="007635"/>
                </a:solidFill>
                <a:effectLst/>
                <a:latin typeface="Calibri" pitchFamily="34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635"/>
                </a:solidFill>
                <a:effectLst/>
                <a:latin typeface="Calibri" pitchFamily="34" charset="0"/>
              </a:rPr>
              <a:t>Кенозерья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635"/>
                </a:solidFill>
                <a:effectLst/>
                <a:latin typeface="Calibri" pitchFamily="34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 descr="C:\Documents and Settings\Lara\Рабочий стол\Кенозерье 2011\ФОТО\Мои фото\IMG_20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429024" cy="256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Documents and Settings\Lara\Рабочий стол\Кенозерье 2011\ФОТО\Мои фото\IMG_19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357298"/>
            <a:ext cx="2734107" cy="360298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Lara\Рабочий стол\Кенозерье 2011\ФОТО\Мои фото\IMG_19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786190"/>
            <a:ext cx="2235388" cy="277906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072330" y="1928802"/>
            <a:ext cx="1714500" cy="1609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Часовня Святого духа 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XVIII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в. д.Глазово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357686" y="5553075"/>
            <a:ext cx="1952625" cy="10191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Знаменитые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Кенозерские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«небеса»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C:\Documents and Settings\Lara\Рабочий стол\Кенозерье 2011\ФОТО\Мои фото\IMG_19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857628"/>
            <a:ext cx="3435493" cy="2833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1714480" y="3214686"/>
            <a:ext cx="2000263" cy="571504"/>
          </a:xfrm>
          <a:prstGeom prst="wedgeEllipseCallout">
            <a:avLst>
              <a:gd name="adj1" fmla="val -50065"/>
              <a:gd name="adj2" fmla="val 67528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Сегодня будет интересно?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42976" y="285750"/>
            <a:ext cx="7500990" cy="561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</a:rPr>
              <a:t>Мастер – класс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«Береста дороже золота»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C:\Documents and Settings\оля\Рабочий стол\кенозерье\DSC034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9"/>
            <a:ext cx="37862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оля\Рабочий стол\кенозерье\DSC03497.JPG"/>
          <p:cNvPicPr/>
          <p:nvPr/>
        </p:nvPicPr>
        <p:blipFill>
          <a:blip r:embed="rId3" cstate="print"/>
          <a:srcRect l="13658" t="8025" r="8692" b="2675"/>
          <a:stretch>
            <a:fillRect/>
          </a:stretch>
        </p:blipFill>
        <p:spPr bwMode="auto">
          <a:xfrm>
            <a:off x="285720" y="3714752"/>
            <a:ext cx="3786214" cy="295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оля\Рабочий стол\кенозерье\DSC03503.JPG"/>
          <p:cNvPicPr/>
          <p:nvPr/>
        </p:nvPicPr>
        <p:blipFill>
          <a:blip r:embed="rId4" cstate="print"/>
          <a:srcRect l="22365" t="47373" r="52977" b="10137"/>
          <a:stretch>
            <a:fillRect/>
          </a:stretch>
        </p:blipFill>
        <p:spPr bwMode="auto">
          <a:xfrm>
            <a:off x="5715008" y="928670"/>
            <a:ext cx="2680888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оля\Рабочий стол\кенозерье\DSC035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857628"/>
            <a:ext cx="3520556" cy="284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100D3100\DSC_02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428868"/>
            <a:ext cx="2928958" cy="21358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785786" y="285728"/>
            <a:ext cx="7667625" cy="466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</a:rPr>
              <a:t>Мастер-класс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«Не мытьем – так катаньем»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C:\Documents and Settings\оля\Рабочий стол\кенозерье\DSC035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00915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оля\Рабочий стол\кенозерье\DSC03504.JPG"/>
          <p:cNvPicPr/>
          <p:nvPr/>
        </p:nvPicPr>
        <p:blipFill>
          <a:blip r:embed="rId3" cstate="print"/>
          <a:srcRect t="2273" r="1579"/>
          <a:stretch>
            <a:fillRect/>
          </a:stretch>
        </p:blipFill>
        <p:spPr bwMode="auto">
          <a:xfrm>
            <a:off x="5000628" y="928670"/>
            <a:ext cx="3847870" cy="286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оля\Рабочий стол\кенозерье\DSC034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3571900" cy="26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оля\Рабочий стол\кенозерье\DSC0349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857628"/>
            <a:ext cx="383299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Lara\Рабочий стол\Кенозерье 2011\ФОТО\Мои фото\IMG_2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714620"/>
            <a:ext cx="3037364" cy="2359093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357422" y="285728"/>
            <a:ext cx="4695825" cy="542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Гостеприимная Усть-Поча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C:\Documents and Settings\Lara\Рабочий стол\Кенозерье 2011\ФОТО\Мои фото\IMG_19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3767438" cy="533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Documents and Settings\Lara\Рабочий стол\Кенозерье 2011\ФОТО\Мои фото\IMG_19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3935903" cy="2545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Documents and Settings\Lara\Рабочий стол\Кенозерье 2011\ФОТО\Мои фото\IMG_2000.JPG"/>
          <p:cNvPicPr/>
          <p:nvPr/>
        </p:nvPicPr>
        <p:blipFill>
          <a:blip r:embed="rId4" cstate="print"/>
          <a:srcRect l="21119" r="18014" b="45896"/>
          <a:stretch>
            <a:fillRect/>
          </a:stretch>
        </p:blipFill>
        <p:spPr bwMode="auto">
          <a:xfrm>
            <a:off x="5143504" y="4286256"/>
            <a:ext cx="3355480" cy="235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857752" y="3786190"/>
            <a:ext cx="4071966" cy="3571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7635"/>
                </a:solidFill>
                <a:effectLst/>
                <a:latin typeface="Calibri" pitchFamily="34" charset="0"/>
              </a:rPr>
              <a:t>В центре народных промыслов и ремесел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7635"/>
                </a:solidFill>
                <a:effectLst/>
                <a:latin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09625" y="314325"/>
            <a:ext cx="7691465" cy="533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</a:rPr>
              <a:t>Мастер – класс в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« Гончарной мастерской»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E:\100D3100\DSC_02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3781895" cy="2615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C:\Documents and Settings\оля\Рабочий стол\кенозерье\DSC034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00504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оля\Рабочий стол\кенозерье\DSC034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071546"/>
            <a:ext cx="3500462" cy="2571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Documents and Settings\оля\Рабочий стол\кенозерье\DSC034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00504"/>
            <a:ext cx="3433906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Lara\Рабочий стол\Кенозерье 2011\ФОТО\Мои фото\IMG_189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49" y="2571744"/>
            <a:ext cx="3357587" cy="2526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424</Words>
  <Application>Microsoft Office PowerPoint</Application>
  <PresentationFormat>Экран (4:3)</PresentationFormat>
  <Paragraphs>162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School1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Lara</dc:creator>
  <cp:lastModifiedBy>Admin</cp:lastModifiedBy>
  <cp:revision>30</cp:revision>
  <dcterms:created xsi:type="dcterms:W3CDTF">2010-11-08T05:54:23Z</dcterms:created>
  <dcterms:modified xsi:type="dcterms:W3CDTF">2012-04-08T13:59:47Z</dcterms:modified>
</cp:coreProperties>
</file>